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303" r:id="rId5"/>
    <p:sldId id="287" r:id="rId6"/>
    <p:sldId id="294" r:id="rId7"/>
    <p:sldId id="299" r:id="rId8"/>
    <p:sldId id="300" r:id="rId9"/>
    <p:sldId id="301" r:id="rId10"/>
    <p:sldId id="307" r:id="rId11"/>
    <p:sldId id="302" r:id="rId12"/>
    <p:sldId id="296" r:id="rId13"/>
    <p:sldId id="304" r:id="rId14"/>
    <p:sldId id="289" r:id="rId15"/>
    <p:sldId id="308" r:id="rId16"/>
    <p:sldId id="292" r:id="rId17"/>
    <p:sldId id="293" r:id="rId18"/>
    <p:sldId id="306" r:id="rId19"/>
    <p:sldId id="297" r:id="rId20"/>
    <p:sldId id="28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>
                <a:latin typeface="Eras Light ITC" panose="020B0402030504020804" pitchFamily="34" charset="0"/>
              </a:rPr>
              <a:t>Colony Cruiser: 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The Maria</a:t>
            </a:r>
            <a:br>
              <a:rPr lang="nl-NL" dirty="0">
                <a:latin typeface="Eras Light ITC" panose="020B0402030504020804" pitchFamily="34" charset="0"/>
              </a:rPr>
            </a:br>
            <a:r>
              <a:rPr lang="nl-NL" dirty="0">
                <a:latin typeface="Eras Light ITC" panose="020B0402030504020804" pitchFamily="34" charset="0"/>
              </a:rPr>
              <a:t>(</a:t>
            </a:r>
            <a:r>
              <a:rPr lang="nl-NL" dirty="0" err="1">
                <a:latin typeface="Eras Light ITC" panose="020B0402030504020804" pitchFamily="34" charset="0"/>
              </a:rPr>
              <a:t>Dev</a:t>
            </a:r>
            <a:r>
              <a:rPr lang="nl-NL" dirty="0">
                <a:latin typeface="Eras Light ITC" panose="020B0402030504020804" pitchFamily="34" charset="0"/>
              </a:rPr>
              <a:t> Fase 2)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>
                <a:latin typeface="Eras Light ITC" panose="020B0402030504020804" pitchFamily="34" charset="0"/>
              </a:rPr>
              <a:t>Epsilon Studios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0" y="1698582"/>
            <a:ext cx="3446417" cy="3446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38" y="1698582"/>
            <a:ext cx="3446417" cy="3446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28" y="1698582"/>
            <a:ext cx="3451655" cy="34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>
                <a:latin typeface="Eras Light ITC" panose="020B0402030504020804" pitchFamily="34" charset="0"/>
              </a:rPr>
              <a:t>Planning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685801" y="2041153"/>
            <a:ext cx="4078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Verloping</a:t>
            </a:r>
            <a:r>
              <a:rPr lang="en-US" sz="2000" dirty="0">
                <a:latin typeface="Eras Light ITC" panose="020B0402030504020804" pitchFamily="34" charset="0"/>
              </a:rPr>
              <a:t> van de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Light ITC" panose="020B0402030504020804" pitchFamily="34" charset="0"/>
              </a:rPr>
              <a:t>Verbeterpunten</a:t>
            </a: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317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69283" cy="4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Planning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57" y="1787967"/>
            <a:ext cx="8585350" cy="42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UX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8201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Fun-to-play element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Interactie</a:t>
            </a:r>
            <a:r>
              <a:rPr lang="en-US" sz="2000" dirty="0">
                <a:latin typeface="Eras Light ITC" panose="020B0402030504020804" pitchFamily="34" charset="0"/>
              </a:rPr>
              <a:t> met </a:t>
            </a:r>
            <a:r>
              <a:rPr lang="en-US" sz="2000" dirty="0" err="1">
                <a:latin typeface="Eras Light ITC" panose="020B0402030504020804" pitchFamily="34" charset="0"/>
              </a:rPr>
              <a:t>speler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2665130"/>
            <a:ext cx="9262625" cy="39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9" y="496156"/>
            <a:ext cx="10407919" cy="58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QA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8" y="1806962"/>
            <a:ext cx="6290696" cy="48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91644" y="518984"/>
            <a:ext cx="6039464" cy="535857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A.I. </a:t>
            </a:r>
            <a:r>
              <a:rPr lang="en-US" sz="2000" dirty="0" err="1">
                <a:latin typeface="Eras Light ITC" panose="020B0402030504020804" pitchFamily="34" charset="0"/>
              </a:rPr>
              <a:t>systeem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Vrij</a:t>
            </a:r>
            <a:r>
              <a:rPr lang="en-US" dirty="0">
                <a:latin typeface="Eras Light ITC" panose="020B0402030504020804" pitchFamily="34" charset="0"/>
              </a:rPr>
              <a:t> dome A.I.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A* pathfinding </a:t>
            </a:r>
            <a:r>
              <a:rPr lang="en-US" dirty="0" err="1">
                <a:latin typeface="Eras Light ITC" panose="020B0402030504020804" pitchFamily="34" charset="0"/>
              </a:rPr>
              <a:t>gebruikt</a:t>
            </a:r>
            <a:endParaRPr lang="en-US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We </a:t>
            </a:r>
            <a:r>
              <a:rPr lang="en-US" dirty="0" err="1">
                <a:latin typeface="Eras Light ITC" panose="020B0402030504020804" pitchFamily="34" charset="0"/>
              </a:rPr>
              <a:t>hebben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geen</a:t>
            </a:r>
            <a:r>
              <a:rPr lang="en-US" dirty="0">
                <a:latin typeface="Eras Light ITC" panose="020B0402030504020804" pitchFamily="34" charset="0"/>
              </a:rPr>
              <a:t> puzzle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Vonden</a:t>
            </a:r>
            <a:r>
              <a:rPr lang="en-US" dirty="0">
                <a:latin typeface="Eras Light ITC" panose="020B0402030504020804" pitchFamily="34" charset="0"/>
              </a:rPr>
              <a:t> we </a:t>
            </a:r>
            <a:r>
              <a:rPr lang="en-US" dirty="0" err="1">
                <a:latin typeface="Eras Light ITC" panose="020B0402030504020804" pitchFamily="34" charset="0"/>
              </a:rPr>
              <a:t>niet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nodig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6731108" y="1337733"/>
            <a:ext cx="6039464" cy="535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Eras Light ITC" panose="020B0402030504020804" pitchFamily="34" charset="0"/>
              </a:rPr>
              <a:t>Uitleg</a:t>
            </a:r>
            <a:r>
              <a:rPr lang="en-US" sz="2000" dirty="0">
                <a:latin typeface="Eras Light ITC" panose="020B0402030504020804" pitchFamily="34" charset="0"/>
              </a:rPr>
              <a:t> diverse mechanics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Basic FPS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Loot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Bullet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Grenades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Pool mechanic</a:t>
            </a:r>
          </a:p>
          <a:p>
            <a:r>
              <a:rPr lang="en-US" dirty="0">
                <a:latin typeface="Eras Light ITC" panose="020B0402030504020804" pitchFamily="34" charset="0"/>
              </a:rPr>
              <a:t>Moet nog </a:t>
            </a:r>
            <a:r>
              <a:rPr lang="en-US" dirty="0" err="1">
                <a:latin typeface="Eras Light ITC" panose="020B0402030504020804" pitchFamily="34" charset="0"/>
              </a:rPr>
              <a:t>veel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polishen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Slowmo</a:t>
            </a:r>
            <a:r>
              <a:rPr lang="en-US" dirty="0">
                <a:latin typeface="Eras Light ITC" panose="020B0402030504020804" pitchFamily="34" charset="0"/>
              </a:rPr>
              <a:t> mechanic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Smoke grenade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Radar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Uitwerking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-447496"/>
            <a:ext cx="8471288" cy="53585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Moet </a:t>
            </a:r>
            <a:r>
              <a:rPr lang="en-US" sz="2000" dirty="0" err="1">
                <a:latin typeface="Eras Light ITC" panose="020B0402030504020804" pitchFamily="34" charset="0"/>
              </a:rPr>
              <a:t>afbeeldingen</a:t>
            </a:r>
            <a:r>
              <a:rPr lang="en-US" sz="2000" dirty="0">
                <a:latin typeface="Eras Light ITC" panose="020B0402030504020804" pitchFamily="34" charset="0"/>
              </a:rPr>
              <a:t> van UML </a:t>
            </a:r>
            <a:r>
              <a:rPr lang="en-US" sz="2000" dirty="0" err="1">
                <a:latin typeface="Eras Light ITC" panose="020B0402030504020804" pitchFamily="34" charset="0"/>
              </a:rPr>
              <a:t>laten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beetje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uitleggen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3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Taakverdeling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32915"/>
            <a:ext cx="10131425" cy="43671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Per sprint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Factoren</a:t>
            </a:r>
            <a:endParaRPr lang="en-US" sz="2000" dirty="0">
              <a:latin typeface="Eras Light ITC" panose="020B0402030504020804" pitchFamily="34" charset="0"/>
            </a:endParaRP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Te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maken</a:t>
            </a:r>
            <a:r>
              <a:rPr lang="en-US" dirty="0">
                <a:latin typeface="Eras Light ITC" panose="020B0402030504020804" pitchFamily="34" charset="0"/>
              </a:rPr>
              <a:t> met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>
                <a:latin typeface="Eras Light ITC" panose="020B0402030504020804" pitchFamily="34" charset="0"/>
              </a:rPr>
              <a:t>Past </a:t>
            </a:r>
            <a:r>
              <a:rPr lang="en-US" dirty="0" err="1">
                <a:latin typeface="Eras Light ITC" panose="020B0402030504020804" pitchFamily="34" charset="0"/>
              </a:rPr>
              <a:t>bij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vorig</a:t>
            </a:r>
            <a:r>
              <a:rPr lang="en-US" dirty="0">
                <a:latin typeface="Eras Light ITC" panose="020B0402030504020804" pitchFamily="34" charset="0"/>
              </a:rPr>
              <a:t> script?</a:t>
            </a:r>
          </a:p>
          <a:p>
            <a:pPr lvl="1"/>
            <a:r>
              <a:rPr lang="en-US" dirty="0" err="1">
                <a:latin typeface="Eras Light ITC" panose="020B0402030504020804" pitchFamily="34" charset="0"/>
              </a:rPr>
              <a:t>Wie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heeft</a:t>
            </a:r>
            <a:r>
              <a:rPr lang="en-US" dirty="0">
                <a:latin typeface="Eras Light ITC" panose="020B0402030504020804" pitchFamily="34" charset="0"/>
              </a:rPr>
              <a:t> </a:t>
            </a:r>
            <a:r>
              <a:rPr lang="en-US" dirty="0" err="1">
                <a:latin typeface="Eras Light ITC" panose="020B0402030504020804" pitchFamily="34" charset="0"/>
              </a:rPr>
              <a:t>er</a:t>
            </a:r>
            <a:r>
              <a:rPr lang="en-US" dirty="0">
                <a:latin typeface="Eras Light ITC" panose="020B0402030504020804" pitchFamily="34" charset="0"/>
              </a:rPr>
              <a:t> zin in?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Voorstellen groep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1506198" cy="3649133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Producer:				Fahrettin Güngör		(manage project, </a:t>
            </a:r>
            <a:r>
              <a:rPr lang="nl-NL" sz="2000" dirty="0" err="1">
                <a:latin typeface="Eras Light ITC" panose="020B0402030504020804" pitchFamily="34" charset="0"/>
              </a:rPr>
              <a:t>helicopter</a:t>
            </a:r>
            <a:r>
              <a:rPr lang="nl-NL" sz="2000" dirty="0">
                <a:latin typeface="Eras Light ITC" panose="020B0402030504020804" pitchFamily="34" charset="0"/>
              </a:rPr>
              <a:t> view, probleem oplossen)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Developer:		Mack Mendes Moreira	(aansturen </a:t>
            </a:r>
            <a:r>
              <a:rPr lang="nl-NL" sz="2000" dirty="0" err="1">
                <a:latin typeface="Eras Light ITC" panose="020B0402030504020804" pitchFamily="34" charset="0"/>
              </a:rPr>
              <a:t>developers</a:t>
            </a:r>
            <a:r>
              <a:rPr lang="nl-NL" sz="2000" dirty="0">
                <a:latin typeface="Eras Light ITC" panose="020B0402030504020804" pitchFamily="34" charset="0"/>
              </a:rPr>
              <a:t>, overzicht scripts, consistentie)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Lead Artist:			Ruben de Water			(art </a:t>
            </a:r>
            <a:r>
              <a:rPr lang="nl-NL" sz="2000" dirty="0" err="1">
                <a:latin typeface="Eras Light ITC" panose="020B0402030504020804" pitchFamily="34" charset="0"/>
              </a:rPr>
              <a:t>style</a:t>
            </a:r>
            <a:r>
              <a:rPr lang="nl-NL" sz="2000" dirty="0">
                <a:latin typeface="Eras Light ITC" panose="020B0402030504020804" pitchFamily="34" charset="0"/>
              </a:rPr>
              <a:t> consistentie, </a:t>
            </a:r>
            <a:r>
              <a:rPr lang="nl-NL" sz="2000" dirty="0" err="1">
                <a:latin typeface="Eras Light ITC" panose="020B0402030504020804" pitchFamily="34" charset="0"/>
              </a:rPr>
              <a:t>back-ups</a:t>
            </a:r>
            <a:r>
              <a:rPr lang="nl-NL" sz="2000" dirty="0">
                <a:latin typeface="Eras Light ITC" panose="020B0402030504020804" pitchFamily="34" charset="0"/>
              </a:rPr>
              <a:t>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Level Designer:		Lara van </a:t>
            </a:r>
            <a:r>
              <a:rPr lang="nl-NL" sz="2000" dirty="0" err="1">
                <a:latin typeface="Eras Light ITC" panose="020B0402030504020804" pitchFamily="34" charset="0"/>
              </a:rPr>
              <a:t>Hezel</a:t>
            </a:r>
            <a:r>
              <a:rPr lang="nl-NL" sz="2000" dirty="0">
                <a:latin typeface="Eras Light ITC" panose="020B0402030504020804" pitchFamily="34" charset="0"/>
              </a:rPr>
              <a:t>			(creativiteit in levels, 2 wekelijks import assets)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User Experience:		Kevin de Greef			(flow in de game, HUD, look </a:t>
            </a:r>
            <a:r>
              <a:rPr lang="nl-NL" sz="2000" dirty="0" err="1">
                <a:latin typeface="Eras Light ITC" panose="020B0402030504020804" pitchFamily="34" charset="0"/>
              </a:rPr>
              <a:t>and</a:t>
            </a:r>
            <a:r>
              <a:rPr lang="nl-NL" sz="2000" dirty="0">
                <a:latin typeface="Eras Light ITC" panose="020B0402030504020804" pitchFamily="34" charset="0"/>
              </a:rPr>
              <a:t> feel met concept)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Planningsmanager:	Fahrettin Güngör		(planning, workflow, assetlist maken)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Moreira	(bugs omschrijven, game testen om bugs te vinden)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841308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Vragen 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5801" y="2008201"/>
            <a:ext cx="1013142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We zo </a:t>
            </a:r>
            <a:r>
              <a:rPr lang="en-US" sz="2000" dirty="0" err="1">
                <a:latin typeface="Eras Light ITC" panose="020B0402030504020804" pitchFamily="34" charset="0"/>
              </a:rPr>
              <a:t>gaan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demonstreren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0193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Groepsdynamiek</a:t>
            </a: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Art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Planning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User Experience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Quality Assurance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Development</a:t>
            </a:r>
          </a:p>
          <a:p>
            <a:r>
              <a:rPr lang="en-US" sz="2000" dirty="0" err="1">
                <a:latin typeface="Eras Light ITC" panose="020B0402030504020804" pitchFamily="34" charset="0"/>
              </a:rPr>
              <a:t>Vragen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status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1952368"/>
            <a:ext cx="5245103" cy="43574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Status van de game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Alpha</a:t>
            </a:r>
          </a:p>
          <a:p>
            <a:pPr marL="0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	- HUD</a:t>
            </a:r>
          </a:p>
          <a:p>
            <a:pPr marL="457200" lvl="1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- Combat system</a:t>
            </a:r>
          </a:p>
          <a:p>
            <a:pPr marL="457200" lvl="1" indent="0">
              <a:buNone/>
            </a:pPr>
            <a:r>
              <a:rPr lang="en-US" sz="1800" dirty="0">
                <a:latin typeface="Eras Light ITC" panose="020B0402030504020804" pitchFamily="34" charset="0"/>
              </a:rPr>
              <a:t>- </a:t>
            </a:r>
            <a:r>
              <a:rPr lang="en-US" sz="1800" dirty="0" err="1">
                <a:latin typeface="Eras Light ITC" panose="020B0402030504020804" pitchFamily="34" charset="0"/>
              </a:rPr>
              <a:t>Puzzels</a:t>
            </a:r>
            <a:endParaRPr lang="en-US" sz="18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5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>
                <a:latin typeface="Eras Light ITC" panose="020B0402030504020804" pitchFamily="34" charset="0"/>
              </a:rPr>
              <a:t>GroepsDynamiek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08201"/>
            <a:ext cx="4992130" cy="410992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goed</a:t>
            </a:r>
            <a:r>
              <a:rPr lang="en-US" sz="2000" dirty="0">
                <a:latin typeface="Eras Light ITC" panose="020B0402030504020804" pitchFamily="34" charset="0"/>
              </a:rPr>
              <a:t>?						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Opgeleverde</a:t>
            </a:r>
            <a:r>
              <a:rPr lang="en-US" sz="2000" dirty="0">
                <a:latin typeface="Eras Light ITC" panose="020B0402030504020804" pitchFamily="34" charset="0"/>
              </a:rPr>
              <a:t> assets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van </a:t>
            </a:r>
            <a:r>
              <a:rPr lang="en-US" sz="2000" dirty="0" err="1">
                <a:latin typeface="Eras Light ITC" panose="020B0402030504020804" pitchFamily="34" charset="0"/>
              </a:rPr>
              <a:t>elkaar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opvangen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Implementen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Wat </a:t>
            </a:r>
            <a:r>
              <a:rPr lang="en-US" sz="2000" dirty="0" err="1">
                <a:latin typeface="Eras Light ITC" panose="020B0402030504020804" pitchFamily="34" charset="0"/>
              </a:rPr>
              <a:t>gaat</a:t>
            </a:r>
            <a:r>
              <a:rPr lang="en-US" sz="2000" dirty="0">
                <a:latin typeface="Eras Light ITC" panose="020B0402030504020804" pitchFamily="34" charset="0"/>
              </a:rPr>
              <a:t>/</a:t>
            </a:r>
            <a:r>
              <a:rPr lang="en-US" sz="2000" dirty="0" err="1">
                <a:latin typeface="Eras Light ITC" panose="020B0402030504020804" pitchFamily="34" charset="0"/>
              </a:rPr>
              <a:t>ging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verkeerd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Implement </a:t>
            </a:r>
            <a:r>
              <a:rPr lang="en-US" sz="2000" dirty="0" err="1">
                <a:latin typeface="Eras Light ITC" panose="020B0402030504020804" pitchFamily="34" charset="0"/>
              </a:rPr>
              <a:t>tijd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Communicatie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Motivatie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</a:t>
            </a:r>
            <a:r>
              <a:rPr lang="en-US" sz="2000" dirty="0" err="1">
                <a:latin typeface="Eras Light ITC" panose="020B0402030504020804" pitchFamily="34" charset="0"/>
              </a:rPr>
              <a:t>Productiviteit</a:t>
            </a:r>
            <a:endParaRPr lang="en-US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677931" y="2065867"/>
            <a:ext cx="4992130" cy="410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Light ITC" panose="020B0402030504020804" pitchFamily="34" charset="0"/>
              </a:rPr>
              <a:t>Hoe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 de </a:t>
            </a:r>
            <a:r>
              <a:rPr lang="en-US" sz="2000" dirty="0" err="1">
                <a:latin typeface="Eras Light ITC" panose="020B0402030504020804" pitchFamily="34" charset="0"/>
              </a:rPr>
              <a:t>problemen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getackeled</a:t>
            </a:r>
            <a:r>
              <a:rPr lang="en-US" sz="2000" dirty="0">
                <a:latin typeface="Eras Light ITC" panose="020B04020305040208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“</a:t>
            </a:r>
            <a:r>
              <a:rPr lang="en-US" sz="2000" dirty="0" err="1">
                <a:latin typeface="Eras Light ITC" panose="020B0402030504020804" pitchFamily="34" charset="0"/>
              </a:rPr>
              <a:t>Positief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blijven</a:t>
            </a:r>
            <a:r>
              <a:rPr lang="en-US" sz="2000" dirty="0">
                <a:latin typeface="Eras Light ITC" panose="020B04020305040208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aanwezig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zijn</a:t>
            </a:r>
            <a:r>
              <a:rPr lang="en-US" sz="2000" dirty="0">
                <a:latin typeface="Eras Light ITC" panose="020B0402030504020804" pitchFamily="34" charset="0"/>
              </a:rPr>
              <a:t>, </a:t>
            </a:r>
            <a:r>
              <a:rPr lang="en-US" sz="2000" dirty="0" err="1">
                <a:latin typeface="Eras Light ITC" panose="020B0402030504020804" pitchFamily="34" charset="0"/>
              </a:rPr>
              <a:t>ook</a:t>
            </a:r>
            <a:r>
              <a:rPr lang="en-US" sz="2000" dirty="0">
                <a:latin typeface="Eras Light ITC" panose="020B0402030504020804" pitchFamily="34" charset="0"/>
              </a:rPr>
              <a:t> al ben je </a:t>
            </a:r>
            <a:r>
              <a:rPr lang="en-US" sz="2000" dirty="0" err="1">
                <a:latin typeface="Eras Light ITC" panose="020B0402030504020804" pitchFamily="34" charset="0"/>
              </a:rPr>
              <a:t>telaat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Scrum meetings </a:t>
            </a:r>
            <a:r>
              <a:rPr lang="en-US" sz="2000" dirty="0" err="1">
                <a:latin typeface="Eras Light ITC" panose="020B0402030504020804" pitchFamily="34" charset="0"/>
              </a:rPr>
              <a:t>houden</a:t>
            </a: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Eras Light ITC" panose="020B0402030504020804" pitchFamily="34" charset="0"/>
              </a:rPr>
              <a:t>	- Meer </a:t>
            </a:r>
            <a:r>
              <a:rPr lang="en-US" sz="2000" dirty="0" err="1">
                <a:latin typeface="Eras Light ITC" panose="020B0402030504020804" pitchFamily="34" charset="0"/>
              </a:rPr>
              <a:t>doen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en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niet</a:t>
            </a:r>
            <a:r>
              <a:rPr lang="en-US" sz="2000" dirty="0">
                <a:latin typeface="Eras Light ITC" panose="020B0402030504020804" pitchFamily="34" charset="0"/>
              </a:rPr>
              <a:t> </a:t>
            </a:r>
            <a:r>
              <a:rPr lang="en-US" sz="2000" dirty="0" err="1">
                <a:latin typeface="Eras Light ITC" panose="020B0402030504020804" pitchFamily="34" charset="0"/>
              </a:rPr>
              <a:t>gamen</a:t>
            </a:r>
            <a:r>
              <a:rPr lang="en-US" sz="2000" dirty="0">
                <a:latin typeface="Eras Light ITC" panose="020B0402030504020804" pitchFamily="34" charset="0"/>
              </a:rPr>
              <a:t> etc.</a:t>
            </a: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r>
              <a:rPr lang="en-US" sz="2000" dirty="0" err="1">
                <a:latin typeface="Eras Light ITC" panose="020B0402030504020804" pitchFamily="34" charset="0"/>
              </a:rPr>
              <a:t>Afwezigheidscijfers</a:t>
            </a:r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en-US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9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>
                <a:latin typeface="Eras Light ITC" panose="020B0402030504020804" pitchFamily="34" charset="0"/>
              </a:rPr>
              <a:t>Afwezigheidscijfers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63312"/>
              </p:ext>
            </p:extLst>
          </p:nvPr>
        </p:nvGraphicFramePr>
        <p:xfrm>
          <a:off x="1589152" y="3006811"/>
          <a:ext cx="9013693" cy="243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5540">
                  <a:extLst>
                    <a:ext uri="{9D8B030D-6E8A-4147-A177-3AD203B41FA5}">
                      <a16:colId xmlns:a16="http://schemas.microsoft.com/office/drawing/2014/main" val="3581410420"/>
                    </a:ext>
                  </a:extLst>
                </a:gridCol>
                <a:gridCol w="2281636">
                  <a:extLst>
                    <a:ext uri="{9D8B030D-6E8A-4147-A177-3AD203B41FA5}">
                      <a16:colId xmlns:a16="http://schemas.microsoft.com/office/drawing/2014/main" val="869304724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val="3776783208"/>
                    </a:ext>
                  </a:extLst>
                </a:gridCol>
                <a:gridCol w="1256128">
                  <a:extLst>
                    <a:ext uri="{9D8B030D-6E8A-4147-A177-3AD203B41FA5}">
                      <a16:colId xmlns:a16="http://schemas.microsoft.com/office/drawing/2014/main" val="2677874681"/>
                    </a:ext>
                  </a:extLst>
                </a:gridCol>
              </a:tblGrid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Project Game-Lab Uren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Individueel L/U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Aanwezigheids Percentage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847845770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387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350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90,44%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Fahrettin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648709143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155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40,05%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Lara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99195901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350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90,44%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Ruben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340302071"/>
                  </a:ext>
                </a:extLst>
              </a:tr>
              <a:tr h="294565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382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98,71%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Kevin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126762153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384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99,22%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Mack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781020608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197434871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>
                          <a:effectLst/>
                        </a:rPr>
                        <a:t>Totaal % Groep</a:t>
                      </a:r>
                      <a:endParaRPr lang="nl-NL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700" u="none" strike="noStrike" dirty="0">
                          <a:effectLst/>
                        </a:rPr>
                        <a:t>418,86%</a:t>
                      </a:r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28" marR="14728" marT="14728" marB="0" anchor="b"/>
                </a:tc>
                <a:extLst>
                  <a:ext uri="{0D108BD9-81ED-4DB2-BD59-A6C34878D82A}">
                    <a16:rowId xmlns:a16="http://schemas.microsoft.com/office/drawing/2014/main" val="340889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38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>
                <a:latin typeface="Eras Light ITC" panose="020B0402030504020804" pitchFamily="34" charset="0"/>
              </a:rPr>
              <a:t>Art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1026" name="Picture 2" descr="C:\Users\Defame\Desktop\Presentatie gamelab 2 pics\Character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8" y="1785055"/>
            <a:ext cx="1995044" cy="49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fame\Desktop\Presentatie gamelab 2 pics\Character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9" y="1777380"/>
            <a:ext cx="1865484" cy="4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fame\Desktop\Presentatie gamelab 2 pics\CeramicBla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96" y="5054865"/>
            <a:ext cx="3798252" cy="3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fame\Desktop\Presentatie gamelab 2 pics\Grena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68" y="2773701"/>
            <a:ext cx="1057580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Defame\Desktop\GameLab2\Game-Lab-2.1\Artist\A. Weapon\4. AssaultRifle\4. Texture\AssaultRifleTextures\AssaulRifleExport_MainBody_Norm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585" y="5546604"/>
            <a:ext cx="1184856" cy="11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efame\Desktop\GameLab2\Game-Lab-2.1\Artist\A. Weapon\4. AssaultRifle\4. Texture\AssaultRifleTextures\AssaulRifleExport_Barrel_AlbedoTransparenc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7" y="5515457"/>
            <a:ext cx="1247149" cy="12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efame\Desktop\GameLab2\Game-Lab-2.1\Artist\A. Weapon\4. AssaultRifle\4. Texture\AssaultRifleTextures\AssaulRifleExport_MainBody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567" y="5515457"/>
            <a:ext cx="1223981" cy="1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Defame\Desktop\GameLab2\Game-Lab-2.1\Artist\A. Weapon\6. Grenades\4. Texture\GrenadeTextures\GrenadeExport_MainColor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03" y="1767398"/>
            <a:ext cx="1252720" cy="1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efame\Desktop\GameLab2\Game-Lab-2.1\Artist\A. Weapon\6. Grenades\4. Texture\GrenadeTextures\GrenadeExport_Handle_AlbedoTransparenc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97" y="1777381"/>
            <a:ext cx="1252720" cy="1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5" y="3162365"/>
            <a:ext cx="2615537" cy="178525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6" y="1785055"/>
            <a:ext cx="3279287" cy="245743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6" y="4407242"/>
            <a:ext cx="3279287" cy="23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fame\Desktop\Presentatie gamelab 2 pics\MutatedD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2" y="419184"/>
            <a:ext cx="5654625" cy="38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fame\Desktop\Presentatie gamelab 2 pics\Xeno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1152314"/>
            <a:ext cx="2936571" cy="3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fame\Desktop\Presentatie gamelab 2 pics\Turr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4" y="4227881"/>
            <a:ext cx="2186669" cy="23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fame\Desktop\Presentatie gamelab 2 pics\Roomb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" y="2647973"/>
            <a:ext cx="2202484" cy="1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C. Enemy\6. Xenomorph\4. Texture\XenoTextures\XenoExport_Skin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5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C. Enemy\1. MutatedDog\4. Texture\MutantDog\MutandHound_Skin_E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54" y="4484854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C. Enemy\1. MutatedDog\4. Texture\MutantDog\MutandHound_Skin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136" y="4466548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C. Enemy\3. Turret\4. Texture\TurretTextures\TurretExport_Base_Norm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2" y="4484853"/>
            <a:ext cx="2066221" cy="20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efame\Desktop\Presentatie gamelab 2 pics\Cargo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7054"/>
            <a:ext cx="2508651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efame\Desktop\Presentatie gamelab 2 pics\Ch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35646"/>
            <a:ext cx="2981262" cy="37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efame\Desktop\Presentatie gamelab 2 pics\Holo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87054"/>
            <a:ext cx="2981262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efame\Desktop\Presentatie gamelab 2 pics\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2835646"/>
            <a:ext cx="2792019" cy="2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fame\Desktop\GameLab2\Game-Lab-2.1\Artist\D. Static Enviroment\1. Boxes\4. Texture\CrateTextures\BoxPlain_Box_AlbedoTransparen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538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Defame\Desktop\GameLab2\Game-Lab-2.1\Artist\D. Static Enviroment\1. Boxes\4. Texture\CrateTextures\BoxPlain_Box_MetallicSmoothne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33" y="287054"/>
            <a:ext cx="2389476" cy="23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Defame\Desktop\GameLab2\Game-Lab-2.1\Artist\F. Level\2. Office\4. Texture\Room1\RoomExport_Material _22_AlbedoTransparenc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1" y="5022054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efame\Desktop\GameLab2\Game-Lab-2.1\Artist\F. Level\2. Office\4. Texture\Room1\RoomExport_Closet_AlbedoTransparenc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3" y="5022054"/>
            <a:ext cx="1605885" cy="16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4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1189</TotalTime>
  <Words>176</Words>
  <Application>Microsoft Office PowerPoint</Application>
  <PresentationFormat>Breedbeeld</PresentationFormat>
  <Paragraphs>165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Eras Light ITC</vt:lpstr>
      <vt:lpstr>Hemels</vt:lpstr>
      <vt:lpstr>Colony Cruiser:  The Maria (Dev Fase 2)</vt:lpstr>
      <vt:lpstr>Voorstellen groep</vt:lpstr>
      <vt:lpstr>Inhoudsopgave</vt:lpstr>
      <vt:lpstr>status</vt:lpstr>
      <vt:lpstr>GroepsDynamiek</vt:lpstr>
      <vt:lpstr>Afwezigheidscijfers</vt:lpstr>
      <vt:lpstr>Art</vt:lpstr>
      <vt:lpstr>PowerPoint-presentatie</vt:lpstr>
      <vt:lpstr>PowerPoint-presentatie</vt:lpstr>
      <vt:lpstr>PowerPoint-presentatie</vt:lpstr>
      <vt:lpstr>Planning</vt:lpstr>
      <vt:lpstr>Planning</vt:lpstr>
      <vt:lpstr>Planning</vt:lpstr>
      <vt:lpstr>UX</vt:lpstr>
      <vt:lpstr>PowerPoint-presentatie</vt:lpstr>
      <vt:lpstr>QA</vt:lpstr>
      <vt:lpstr>Development</vt:lpstr>
      <vt:lpstr>Uitwerking Game</vt:lpstr>
      <vt:lpstr>Taakverdeling</vt:lpstr>
      <vt:lpstr>Vragen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</cp:lastModifiedBy>
  <cp:revision>192</cp:revision>
  <dcterms:created xsi:type="dcterms:W3CDTF">2016-02-05T09:21:15Z</dcterms:created>
  <dcterms:modified xsi:type="dcterms:W3CDTF">2016-07-05T09:52:32Z</dcterms:modified>
</cp:coreProperties>
</file>